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A91E-26C0-4EFD-9704-5A06822251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CALENDAR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EFA45A-07CB-4828-B5A3-D056E43DD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675457"/>
          </a:xfrm>
        </p:spPr>
        <p:txBody>
          <a:bodyPr>
            <a:normAutofit lnSpcReduction="10000"/>
          </a:bodyPr>
          <a:lstStyle/>
          <a:p>
            <a:pPr algn="l"/>
            <a:r>
              <a:rPr lang="en-IN" dirty="0"/>
              <a:t>This module allows you to output calendars like the Unix </a:t>
            </a:r>
            <a:r>
              <a:rPr lang="en-IN" dirty="0" err="1"/>
              <a:t>cal</a:t>
            </a:r>
            <a:r>
              <a:rPr lang="en-IN" dirty="0"/>
              <a:t> </a:t>
            </a:r>
            <a:r>
              <a:rPr lang="en-IN" dirty="0" err="1"/>
              <a:t>program,and</a:t>
            </a:r>
            <a:r>
              <a:rPr lang="en-IN" dirty="0"/>
              <a:t> provides additional useful functions related to the calendar.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IN" dirty="0"/>
              <a:t>Monday is set as default first day of week.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IN"/>
              <a:t>Sunday as the last day of the week.</a:t>
            </a:r>
          </a:p>
          <a:p>
            <a:pPr algn="l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611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69E52-9AE8-4D30-960C-62DDD3C2E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Calendar(</a:t>
            </a:r>
            <a:r>
              <a:rPr lang="en-IN" dirty="0" err="1"/>
              <a:t>year,w,l,c</a:t>
            </a:r>
            <a:r>
              <a:rPr lang="en-IN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BB822-7ADE-49E2-9A7F-F5D391635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Returns a 3-column calendar for an entire year as a multi-line string.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calendar.calendar</a:t>
            </a:r>
            <a:r>
              <a:rPr lang="en-IN" dirty="0"/>
              <a:t>(</a:t>
            </a:r>
            <a:r>
              <a:rPr lang="en-IN" dirty="0" err="1"/>
              <a:t>year,w,l,c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428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45872-2E5B-49E1-8F55-78C77CF96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Monthrange</a:t>
            </a:r>
            <a:r>
              <a:rPr lang="en-IN" dirty="0"/>
              <a:t>(</a:t>
            </a:r>
            <a:r>
              <a:rPr lang="en-IN" dirty="0" err="1"/>
              <a:t>year,month</a:t>
            </a:r>
            <a:r>
              <a:rPr lang="en-IN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F7E10-E4C0-4348-84AB-CA8D6E28E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Returns weekday of first of the month and number of days in </a:t>
            </a:r>
            <a:r>
              <a:rPr lang="en-IN" dirty="0" err="1"/>
              <a:t>month,for</a:t>
            </a:r>
            <a:r>
              <a:rPr lang="en-IN" dirty="0"/>
              <a:t> the specified year and month.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calendar.monthrange</a:t>
            </a:r>
            <a:r>
              <a:rPr lang="en-IN" dirty="0"/>
              <a:t>(</a:t>
            </a:r>
            <a:r>
              <a:rPr lang="en-IN" dirty="0" err="1"/>
              <a:t>year,month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2812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20232-BDBA-4862-8129-A6E71A41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Prcal</a:t>
            </a:r>
            <a:r>
              <a:rPr lang="en-IN" dirty="0"/>
              <a:t>(</a:t>
            </a:r>
            <a:r>
              <a:rPr lang="en-IN" dirty="0" err="1"/>
              <a:t>year,w,l,c</a:t>
            </a:r>
            <a:r>
              <a:rPr lang="en-IN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817A9-C74F-44CC-85F4-63BC423CB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Print the calendar for an entire year as returned by calendar().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calendar.prcal</a:t>
            </a:r>
            <a:r>
              <a:rPr lang="en-IN" dirty="0"/>
              <a:t>(</a:t>
            </a:r>
            <a:r>
              <a:rPr lang="en-IN" dirty="0" err="1"/>
              <a:t>year,w,l,c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4332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FEB9D-2FD9-4494-AB92-CB1A936B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Prmonth</a:t>
            </a:r>
            <a:r>
              <a:rPr lang="en-IN" dirty="0"/>
              <a:t>(</a:t>
            </a:r>
            <a:r>
              <a:rPr lang="en-IN" dirty="0" err="1"/>
              <a:t>year,month,w,l</a:t>
            </a:r>
            <a:r>
              <a:rPr lang="en-IN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8C3D9-4D9F-4660-9EAF-19FF14B2E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Print a month’s calendar 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calendar.prmonth</a:t>
            </a:r>
            <a:r>
              <a:rPr lang="en-IN" dirty="0"/>
              <a:t>(</a:t>
            </a:r>
            <a:r>
              <a:rPr lang="en-IN" dirty="0" err="1"/>
              <a:t>year,month,w,l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907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819D4-7C93-46E1-BDC8-F13ACEF64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Setfirstweekday</a:t>
            </a:r>
            <a:r>
              <a:rPr lang="en-IN" dirty="0"/>
              <a:t>(weekday)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D34C1-93B3-4FB3-A1E4-6C773D310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Sets the weekday to start each week.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calendar.setfirstweekday</a:t>
            </a:r>
            <a:r>
              <a:rPr lang="en-IN" dirty="0"/>
              <a:t>(</a:t>
            </a:r>
            <a:r>
              <a:rPr lang="en-IN" dirty="0" err="1"/>
              <a:t>calendar.SUNDAY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291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C9D7D-1588-451C-851E-F276D68A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Firstweekday</a:t>
            </a:r>
            <a:r>
              <a:rPr lang="en-IN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43769-EA52-445F-BF78-427113F51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Returns the current setting for the weekday to start each week.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calendar.firstweekday</a:t>
            </a:r>
            <a:r>
              <a:rPr lang="en-IN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77492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497BC-E6C3-4A7F-ACD7-787EC6BD6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Weekday(</a:t>
            </a:r>
            <a:r>
              <a:rPr lang="en-IN" dirty="0" err="1"/>
              <a:t>year,month,day</a:t>
            </a:r>
            <a:r>
              <a:rPr lang="en-IN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CD0F9-D2CB-4AD9-9251-202A87A01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Returns the day of the week(0 for Monday) for year and month(1-12).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calendar.weekday</a:t>
            </a:r>
            <a:r>
              <a:rPr lang="en-IN" dirty="0"/>
              <a:t>(</a:t>
            </a:r>
            <a:r>
              <a:rPr lang="en-IN" dirty="0" err="1"/>
              <a:t>year,month,day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189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F87B-3EE3-47C7-93CA-93710B05D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Isleap</a:t>
            </a:r>
            <a:r>
              <a:rPr lang="en-IN" dirty="0"/>
              <a:t>(year)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F9184-07C0-4D36-B3B1-5E6949B61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Returns true or false based on a year is leap or not.</a:t>
            </a:r>
          </a:p>
          <a:p>
            <a:endParaRPr lang="en-IN" dirty="0"/>
          </a:p>
          <a:p>
            <a:r>
              <a:rPr lang="en-IN" dirty="0"/>
              <a:t>SYNTAX: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err="1"/>
              <a:t>calendar.isleap</a:t>
            </a:r>
            <a:r>
              <a:rPr lang="en-IN" dirty="0"/>
              <a:t>(year)</a:t>
            </a:r>
          </a:p>
        </p:txBody>
      </p:sp>
    </p:spTree>
    <p:extLst>
      <p:ext uri="{BB962C8B-B14F-4D97-AF65-F5344CB8AC3E}">
        <p14:creationId xmlns:p14="http://schemas.microsoft.com/office/powerpoint/2010/main" val="2267262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89</TotalTime>
  <Words>295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</vt:lpstr>
      <vt:lpstr>Berlin</vt:lpstr>
      <vt:lpstr>CALENDAR</vt:lpstr>
      <vt:lpstr>Calendar(year,w,l,c)</vt:lpstr>
      <vt:lpstr>Monthrange(year,month)</vt:lpstr>
      <vt:lpstr>Prcal(year,w,l,c)</vt:lpstr>
      <vt:lpstr>Prmonth(year,month,w,l)</vt:lpstr>
      <vt:lpstr>Setfirstweekday(weekday)</vt:lpstr>
      <vt:lpstr>Firstweekday()</vt:lpstr>
      <vt:lpstr>Weekday(year,month,day)</vt:lpstr>
      <vt:lpstr>Isleap(year)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</dc:title>
  <dc:creator>Aditi Katare</dc:creator>
  <cp:lastModifiedBy>Aditi Katare</cp:lastModifiedBy>
  <cp:revision>13</cp:revision>
  <dcterms:created xsi:type="dcterms:W3CDTF">2018-01-06T11:14:58Z</dcterms:created>
  <dcterms:modified xsi:type="dcterms:W3CDTF">2018-01-06T17:17:52Z</dcterms:modified>
</cp:coreProperties>
</file>