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79" d="100"/>
          <a:sy n="79" d="100"/>
        </p:scale>
        <p:origin x="-25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14/01/2018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atetim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atetim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atetime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atetime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atetim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datetime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56880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hlinkClick r:id="rId2" tooltip="datetime: Basic date and time types."/>
              </a:rPr>
              <a:t>datetime</a:t>
            </a:r>
            <a:r>
              <a:rPr lang="en-US" dirty="0" smtClean="0"/>
              <a:t> module supplies classes for manipulating dates and times in both simple and complex ways.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There  are  two kinds of date and time objects: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     “naive”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     “aware”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datetime.date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60215"/>
          </a:xfrm>
        </p:spPr>
        <p:txBody>
          <a:bodyPr>
            <a:normAutofit/>
          </a:bodyPr>
          <a:lstStyle/>
          <a:p>
            <a:r>
              <a:rPr lang="en-US" dirty="0" smtClean="0"/>
              <a:t>An idealized naive date, assuming the current Gregorian calendar always was, and always will be, in effect. Attributes: </a:t>
            </a:r>
            <a:r>
              <a:rPr lang="en-US" dirty="0" smtClean="0">
                <a:hlinkClick r:id="rId2" tooltip="datetime.date.year"/>
              </a:rPr>
              <a:t>year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.month"/>
              </a:rPr>
              <a:t>month</a:t>
            </a:r>
            <a:r>
              <a:rPr lang="en-US" dirty="0" smtClean="0"/>
              <a:t>, and </a:t>
            </a:r>
            <a:r>
              <a:rPr lang="en-US" dirty="0" smtClean="0">
                <a:hlinkClick r:id="rId2" tooltip="datetime.date.day"/>
              </a:rPr>
              <a:t>day</a:t>
            </a:r>
            <a:endParaRPr lang="en-US" dirty="0" smtClean="0"/>
          </a:p>
          <a:p>
            <a:r>
              <a:rPr lang="en-US" dirty="0" smtClean="0"/>
              <a:t>Syntax</a:t>
            </a:r>
          </a:p>
          <a:p>
            <a:r>
              <a:rPr lang="en-US" dirty="0" smtClean="0"/>
              <a:t>Variable_name = datetime.date(</a:t>
            </a:r>
            <a:r>
              <a:rPr lang="en-US" dirty="0" smtClean="0">
                <a:hlinkClick r:id="rId2" tooltip="datetime.date.year"/>
              </a:rPr>
              <a:t>year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.month"/>
              </a:rPr>
              <a:t>month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.day"/>
              </a:rPr>
              <a:t>day</a:t>
            </a:r>
            <a:r>
              <a:rPr lang="en-US" dirty="0" smtClean="0"/>
              <a:t>.)  </a:t>
            </a:r>
          </a:p>
          <a:p>
            <a:r>
              <a:rPr lang="en-US" dirty="0" smtClean="0"/>
              <a:t>Method used in class datetime.date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Today()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Weekday()[Monday=0]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Isoweeday()[Monday=1]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datetime.timedelta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duration expressing the difference between two </a:t>
            </a:r>
            <a:r>
              <a:rPr lang="en-US" dirty="0" smtClean="0">
                <a:hlinkClick r:id="rId2" tooltip="datetime.date"/>
              </a:rPr>
              <a:t>date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time"/>
              </a:rPr>
              <a:t>time</a:t>
            </a:r>
            <a:r>
              <a:rPr lang="en-US" dirty="0" smtClean="0"/>
              <a:t>, or </a:t>
            </a:r>
            <a:r>
              <a:rPr lang="en-US" dirty="0" smtClean="0">
                <a:hlinkClick r:id="rId2" tooltip="datetime.datetime"/>
              </a:rPr>
              <a:t>datetime</a:t>
            </a:r>
            <a:r>
              <a:rPr lang="en-US" dirty="0" smtClean="0"/>
              <a:t> instances to microsecond resolution</a:t>
            </a:r>
          </a:p>
          <a:p>
            <a:r>
              <a:rPr lang="en-US" dirty="0" smtClean="0"/>
              <a:t>Syntax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Variable_name =datetime.timedelta(parameter)</a:t>
            </a:r>
          </a:p>
          <a:p>
            <a:r>
              <a:rPr lang="en-US" dirty="0" smtClean="0"/>
              <a:t>Method used in datetime.timedelta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Total_seconds()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datetime.datetime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 combination of a date and a time. Attributes: </a:t>
            </a:r>
            <a:r>
              <a:rPr lang="en-US" dirty="0" smtClean="0">
                <a:hlinkClick r:id="rId2" tooltip="datetime.datetime.year"/>
              </a:rPr>
              <a:t>year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onth"/>
              </a:rPr>
              <a:t>month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day"/>
              </a:rPr>
              <a:t>day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hour"/>
              </a:rPr>
              <a:t>hour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nute"/>
              </a:rPr>
              <a:t>minute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second"/>
              </a:rPr>
              <a:t>second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crosecond"/>
              </a:rPr>
              <a:t>microsecond</a:t>
            </a:r>
            <a:r>
              <a:rPr lang="en-US" dirty="0" smtClean="0"/>
              <a:t>, and </a:t>
            </a:r>
            <a:r>
              <a:rPr lang="en-US" dirty="0" err="1" smtClean="0">
                <a:hlinkClick r:id="rId2" tooltip="datetime.datetime.tzinfo"/>
              </a:rPr>
              <a:t>tzinfo</a:t>
            </a:r>
            <a:r>
              <a:rPr lang="en-US" dirty="0" smtClean="0"/>
              <a:t>.</a:t>
            </a:r>
          </a:p>
          <a:p>
            <a:r>
              <a:rPr lang="en-US" dirty="0" smtClean="0"/>
              <a:t>Syntax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Variable_name =datetime.datetime(: </a:t>
            </a:r>
            <a:r>
              <a:rPr lang="en-US" dirty="0" smtClean="0">
                <a:hlinkClick r:id="rId2" tooltip="datetime.datetime.year"/>
              </a:rPr>
              <a:t>year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onth"/>
              </a:rPr>
              <a:t>month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day"/>
              </a:rPr>
              <a:t>day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hour"/>
              </a:rPr>
              <a:t>hour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nute"/>
              </a:rPr>
              <a:t>minute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second"/>
              </a:rPr>
              <a:t>second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crosecond"/>
              </a:rPr>
              <a:t>microsecond</a:t>
            </a:r>
            <a:r>
              <a:rPr lang="en-US" dirty="0" smtClean="0"/>
              <a:t>, and </a:t>
            </a:r>
            <a:r>
              <a:rPr lang="en-US" dirty="0" err="1" smtClean="0">
                <a:hlinkClick r:id="rId2" tooltip="datetime.datetime.tzinfo"/>
              </a:rPr>
              <a:t>tzinfo</a:t>
            </a:r>
            <a:r>
              <a:rPr lang="en-US" dirty="0" smtClean="0"/>
              <a:t>.)</a:t>
            </a:r>
          </a:p>
          <a:p>
            <a:r>
              <a:rPr lang="en-US" dirty="0" smtClean="0"/>
              <a:t>Method used in datetime.datetime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Now()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Date()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Time()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datetime.time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combination of a date and a time. Attributes: </a:t>
            </a:r>
            <a:r>
              <a:rPr lang="en-US" dirty="0" smtClean="0">
                <a:hlinkClick r:id="rId2" tooltip="datetime.datetime.year"/>
              </a:rPr>
              <a:t>year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onth"/>
              </a:rPr>
              <a:t>month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day"/>
              </a:rPr>
              <a:t>day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hour"/>
              </a:rPr>
              <a:t>hour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nute"/>
              </a:rPr>
              <a:t>minute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second"/>
              </a:rPr>
              <a:t>second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crosecond"/>
              </a:rPr>
              <a:t>microsecond</a:t>
            </a:r>
            <a:r>
              <a:rPr lang="en-US" dirty="0" smtClean="0"/>
              <a:t>, and </a:t>
            </a:r>
            <a:r>
              <a:rPr lang="en-US" dirty="0" err="1" smtClean="0">
                <a:hlinkClick r:id="rId2" tooltip="datetime.datetime.tzinfo"/>
              </a:rPr>
              <a:t>tzinfo</a:t>
            </a:r>
            <a:r>
              <a:rPr lang="en-US" dirty="0" smtClean="0"/>
              <a:t>.</a:t>
            </a:r>
          </a:p>
          <a:p>
            <a:r>
              <a:rPr lang="en-US" dirty="0" smtClean="0"/>
              <a:t>Syntax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Variable_name = </a:t>
            </a:r>
            <a:r>
              <a:rPr lang="en-US" dirty="0" err="1" smtClean="0"/>
              <a:t>datetime.time</a:t>
            </a:r>
            <a:r>
              <a:rPr lang="en-US" dirty="0" smtClean="0"/>
              <a:t>(</a:t>
            </a:r>
            <a:r>
              <a:rPr lang="en-US" dirty="0" smtClean="0">
                <a:hlinkClick r:id="rId2" tooltip="datetime.datetime.year"/>
              </a:rPr>
              <a:t>year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onth"/>
              </a:rPr>
              <a:t>month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day"/>
              </a:rPr>
              <a:t>day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hour"/>
              </a:rPr>
              <a:t>hour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nute"/>
              </a:rPr>
              <a:t>minute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second"/>
              </a:rPr>
              <a:t>second</a:t>
            </a:r>
            <a:r>
              <a:rPr lang="en-US" dirty="0" smtClean="0"/>
              <a:t>, </a:t>
            </a:r>
            <a:r>
              <a:rPr lang="en-US" dirty="0" smtClean="0">
                <a:hlinkClick r:id="rId2" tooltip="datetime.datetime.microsecond"/>
              </a:rPr>
              <a:t>microsecond</a:t>
            </a:r>
            <a:r>
              <a:rPr lang="en-US" dirty="0" smtClean="0"/>
              <a:t>, </a:t>
            </a:r>
            <a:r>
              <a:rPr lang="en-US" dirty="0" err="1" smtClean="0">
                <a:hlinkClick r:id="rId2" tooltip="datetime.datetime.tzinfo"/>
              </a:rPr>
              <a:t>tzinfo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9600" dirty="0" smtClean="0"/>
              <a:t>Thank you </a:t>
            </a:r>
            <a:endParaRPr lang="en-US" sz="9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83</TotalTime>
  <Words>232</Words>
  <Application>Microsoft Office PowerPoint</Application>
  <PresentationFormat>Custom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Gallery</vt:lpstr>
      <vt:lpstr>datetime</vt:lpstr>
      <vt:lpstr>datetime.date</vt:lpstr>
      <vt:lpstr>datetime.timedelta</vt:lpstr>
      <vt:lpstr>datetime.datetime</vt:lpstr>
      <vt:lpstr>datetime.time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Sanish Babu</dc:creator>
  <cp:lastModifiedBy>Sanish Babu</cp:lastModifiedBy>
  <cp:revision>12</cp:revision>
  <dcterms:created xsi:type="dcterms:W3CDTF">2016-01-13T19:04:32Z</dcterms:created>
  <dcterms:modified xsi:type="dcterms:W3CDTF">2018-01-14T16:18:19Z</dcterms:modified>
</cp:coreProperties>
</file>